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4918AF-A1BC-46E7-8B48-E893F9988FC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 AGUSDIYANTO" initials="CA" lastIdx="3" clrIdx="0">
    <p:extLst>
      <p:ext uri="{19B8F6BF-5375-455C-9EA6-DF929625EA0E}">
        <p15:presenceInfo xmlns:p15="http://schemas.microsoft.com/office/powerpoint/2012/main" userId="CHANDRA AGUSDIY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13:23.432" idx="1">
    <p:pos x="7176" y="13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25:18.011" idx="2">
    <p:pos x="7343" y="144"/>
    <p:text/>
    <p:extLst>
      <p:ext uri="{C676402C-5697-4E1C-873F-D02D1690AC5C}">
        <p15:threadingInfo xmlns:p15="http://schemas.microsoft.com/office/powerpoint/2012/main" timeZoneBias="-420"/>
      </p:ext>
    </p:extLst>
  </p:cm>
  <p:cm authorId="1" dt="2015-10-07T19:25:22.320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C02EE-B6A4-49A4-BDE3-BAD8B9B076AA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C9C7D-836C-481D-8B43-D853A6ED2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D7B1-0603-44A2-B511-543EDAA00A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3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3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4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9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8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FFQNjJ5C5Q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ota2.gamepedia.com/Invoker" TargetMode="External"/><Relationship Id="rId2" Type="http://schemas.openxmlformats.org/officeDocument/2006/relationships/hyperlink" Target="https://en.wikipedia.org/wiki/Triple_Tow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sunoob.com/metal-gear-solid-5/mgsv-tips-tricks/" TargetMode="External"/><Relationship Id="rId5" Type="http://schemas.openxmlformats.org/officeDocument/2006/relationships/hyperlink" Target="http://www.gamefaqs.com/boards/718564-metal-gear-solid-v-the-phantom-pain/72444060" TargetMode="External"/><Relationship Id="rId4" Type="http://schemas.openxmlformats.org/officeDocument/2006/relationships/hyperlink" Target="http://dota2.gamepedia.com/Spirit_Breake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ail.co.uk/sciencetech/article-2579306/Its-official-Candy-Crush-HARD-Study-reveals-game-belongs-group-complex-mathematical-problems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9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http://foro.gunbound.ca/index.php?threads/how-to-improve-feel-with-without-formula.100/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145060"/>
            <a:ext cx="11466964" cy="55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6994" y="2199503"/>
            <a:ext cx="879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Apakah</a:t>
            </a:r>
            <a:r>
              <a:rPr lang="en-US" sz="3200" dirty="0" smtClean="0"/>
              <a:t> flappy bird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maksimum</a:t>
            </a:r>
            <a:r>
              <a:rPr lang="en-US" sz="3200" dirty="0" smtClean="0"/>
              <a:t> score? </a:t>
            </a:r>
            <a:r>
              <a:rPr lang="en-US" sz="3200" dirty="0" err="1" smtClean="0"/>
              <a:t>Bila</a:t>
            </a:r>
            <a:r>
              <a:rPr lang="en-US" sz="3200" dirty="0" smtClean="0"/>
              <a:t> di </a:t>
            </a:r>
            <a:r>
              <a:rPr lang="en-US" sz="3200" dirty="0" err="1" smtClean="0"/>
              <a:t>lihat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sisi</a:t>
            </a:r>
            <a:r>
              <a:rPr lang="en-US" sz="3200" dirty="0" smtClean="0"/>
              <a:t> </a:t>
            </a:r>
            <a:r>
              <a:rPr lang="en-US" sz="3200" dirty="0" err="1" smtClean="0"/>
              <a:t>matematika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970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29" y="1373917"/>
            <a:ext cx="6743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semua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buah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memiliki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berat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sama</a:t>
            </a:r>
            <a:r>
              <a:rPr lang="en-US" sz="4200" dirty="0" smtClean="0">
                <a:solidFill>
                  <a:schemeClr val="bg1"/>
                </a:solidFill>
              </a:rPr>
              <a:t>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6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hlinkClick r:id="rId3"/>
              </a:rPr>
              <a:t>https://www.youtube.com/watch?v=TFFQNjJ5C5Q</a:t>
            </a:r>
            <a:endParaRPr lang="en-US" sz="4200" dirty="0" smtClean="0">
              <a:solidFill>
                <a:schemeClr val="bg1"/>
              </a:solidFill>
            </a:endParaRPr>
          </a:p>
          <a:p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9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Alfred Handoko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betul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point 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games 2048 </a:t>
            </a:r>
            <a:r>
              <a:rPr lang="en-US" dirty="0" err="1" smtClean="0"/>
              <a:t>adalah</a:t>
            </a:r>
            <a:r>
              <a:rPr lang="en-US" dirty="0"/>
              <a:t> </a:t>
            </a:r>
            <a:r>
              <a:rPr lang="fr-FR" dirty="0" smtClean="0"/>
              <a:t>3.932.156 </a:t>
            </a:r>
            <a:r>
              <a:rPr lang="fr-FR" dirty="0" err="1" smtClean="0"/>
              <a:t>Poin</a:t>
            </a:r>
            <a:r>
              <a:rPr lang="fr-FR" dirty="0" smtClean="0"/>
              <a:t>, </a:t>
            </a:r>
            <a:r>
              <a:rPr lang="fr-FR" dirty="0" err="1" smtClean="0"/>
              <a:t>dengan</a:t>
            </a:r>
            <a:r>
              <a:rPr lang="fr-FR" dirty="0" smtClean="0"/>
              <a:t> </a:t>
            </a:r>
            <a:r>
              <a:rPr lang="fr-FR" dirty="0" err="1" smtClean="0"/>
              <a:t>anggapan</a:t>
            </a:r>
            <a:r>
              <a:rPr lang="fr-FR" dirty="0" smtClean="0"/>
              <a:t> </a:t>
            </a:r>
            <a:r>
              <a:rPr lang="fr-FR" dirty="0" err="1" smtClean="0"/>
              <a:t>bahwa</a:t>
            </a:r>
            <a:r>
              <a:rPr lang="fr-FR" dirty="0" smtClean="0"/>
              <a:t> </a:t>
            </a:r>
            <a:r>
              <a:rPr lang="fr-FR" dirty="0" err="1" smtClean="0"/>
              <a:t>semua</a:t>
            </a:r>
            <a:r>
              <a:rPr lang="fr-FR" dirty="0" smtClean="0"/>
              <a:t> </a:t>
            </a:r>
            <a:r>
              <a:rPr lang="fr-FR" dirty="0" err="1" smtClean="0"/>
              <a:t>tile</a:t>
            </a:r>
            <a:r>
              <a:rPr lang="fr-FR" dirty="0" smtClean="0"/>
              <a:t> yang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memiliki</a:t>
            </a:r>
            <a:r>
              <a:rPr lang="fr-FR" dirty="0" smtClean="0"/>
              <a:t> </a:t>
            </a:r>
            <a:r>
              <a:rPr lang="fr-FR" dirty="0" err="1" smtClean="0"/>
              <a:t>nilai</a:t>
            </a:r>
            <a:r>
              <a:rPr lang="fr-FR" dirty="0" smtClean="0"/>
              <a:t> 2 dan </a:t>
            </a:r>
            <a:r>
              <a:rPr lang="fr-FR" dirty="0" err="1" smtClean="0"/>
              <a:t>tile</a:t>
            </a:r>
            <a:r>
              <a:rPr lang="fr-FR" dirty="0" smtClean="0"/>
              <a:t> </a:t>
            </a:r>
            <a:r>
              <a:rPr lang="fr-FR" dirty="0" err="1" smtClean="0"/>
              <a:t>terakhir</a:t>
            </a:r>
            <a:r>
              <a:rPr lang="fr-FR" dirty="0" smtClean="0"/>
              <a:t> yang akan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adalah</a:t>
            </a:r>
            <a:r>
              <a:rPr lang="fr-FR" dirty="0" smtClean="0"/>
              <a:t> 4?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392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Jawaban</a:t>
            </a:r>
            <a:r>
              <a:rPr lang="en-US" dirty="0" smtClean="0"/>
              <a:t> = True</a:t>
            </a:r>
          </a:p>
          <a:p>
            <a:pPr marL="0" indent="0">
              <a:buNone/>
            </a:pPr>
            <a:r>
              <a:rPr lang="fr-FR" b="1" dirty="0"/>
              <a:t>Max points possible = 3,932,156 </a:t>
            </a:r>
            <a:r>
              <a:rPr lang="fr-FR" b="1" dirty="0" smtClean="0"/>
              <a:t>Points</a:t>
            </a:r>
          </a:p>
          <a:p>
            <a:pPr marL="0" indent="0">
              <a:buNone/>
            </a:pPr>
            <a:r>
              <a:rPr lang="fr-FR" b="1" dirty="0" err="1" smtClean="0"/>
              <a:t>Rumus</a:t>
            </a:r>
            <a:r>
              <a:rPr lang="fr-FR" b="1" dirty="0"/>
              <a:t>:</a:t>
            </a:r>
            <a:r>
              <a:rPr lang="en-US" b="1" dirty="0" smtClean="0"/>
              <a:t> </a:t>
            </a:r>
            <a:r>
              <a:rPr lang="en-US" b="1" dirty="0"/>
              <a:t>2</a:t>
            </a:r>
            <a:r>
              <a:rPr lang="en-US" b="1" baseline="30000" dirty="0"/>
              <a:t>n</a:t>
            </a:r>
            <a:r>
              <a:rPr lang="en-US" b="1" dirty="0"/>
              <a:t> = (n-1)2</a:t>
            </a:r>
            <a:r>
              <a:rPr lang="en-US" b="1" baseline="30000" dirty="0"/>
              <a:t>n</a:t>
            </a:r>
            <a:r>
              <a:rPr lang="en-US" b="1" dirty="0"/>
              <a:t> </a:t>
            </a:r>
            <a:r>
              <a:rPr lang="en-US" b="1" dirty="0" smtClean="0"/>
              <a:t>points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/>
              <a:t> : https://www.reddit.com/r/2048/comments/214njx/highest_possible_score_for_2048_warning_math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8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Kemungkinan</a:t>
            </a:r>
            <a:r>
              <a:rPr lang="en-US" dirty="0" smtClean="0"/>
              <a:t> </a:t>
            </a:r>
            <a:r>
              <a:rPr lang="en-US" dirty="0" err="1" smtClean="0"/>
              <a:t>munculnya</a:t>
            </a:r>
            <a:r>
              <a:rPr lang="en-US" dirty="0" smtClean="0"/>
              <a:t> tile 4 di game 2048 </a:t>
            </a:r>
            <a:r>
              <a:rPr lang="en-US" dirty="0" err="1" smtClean="0"/>
              <a:t>adalah</a:t>
            </a:r>
            <a:r>
              <a:rPr lang="en-US" dirty="0" smtClean="0"/>
              <a:t> 20%?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0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smtClean="0"/>
              <a:t>False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Menurut</a:t>
            </a:r>
            <a:r>
              <a:rPr lang="en-US" b="1" dirty="0" smtClean="0"/>
              <a:t> </a:t>
            </a:r>
            <a:r>
              <a:rPr lang="en-US" b="1" dirty="0" err="1" smtClean="0"/>
              <a:t>perhitungan</a:t>
            </a:r>
            <a:r>
              <a:rPr lang="en-US" b="1" dirty="0" smtClean="0"/>
              <a:t> </a:t>
            </a:r>
            <a:r>
              <a:rPr lang="en-US" b="1" dirty="0" err="1" smtClean="0"/>
              <a:t>seorang</a:t>
            </a:r>
            <a:r>
              <a:rPr lang="en-US" b="1" dirty="0" smtClean="0"/>
              <a:t> </a:t>
            </a:r>
            <a:r>
              <a:rPr lang="en-US" b="1" dirty="0" err="1" smtClean="0"/>
              <a:t>pria</a:t>
            </a:r>
            <a:r>
              <a:rPr lang="en-US" b="1" dirty="0" smtClean="0"/>
              <a:t> random </a:t>
            </a:r>
            <a:r>
              <a:rPr lang="en-US" b="1" dirty="0" err="1" smtClean="0"/>
              <a:t>kemungkinan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angka</a:t>
            </a:r>
            <a:r>
              <a:rPr lang="en-US" b="1" dirty="0" smtClean="0"/>
              <a:t> 4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10,2%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Hal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didukung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source code 2048 yang </a:t>
            </a:r>
            <a:r>
              <a:rPr lang="en-US" b="1" dirty="0" err="1" smtClean="0"/>
              <a:t>ada</a:t>
            </a:r>
            <a:r>
              <a:rPr lang="en-US" b="1" dirty="0" smtClean="0"/>
              <a:t> di </a:t>
            </a:r>
            <a:r>
              <a:rPr lang="en-US" b="1" dirty="0" err="1" smtClean="0"/>
              <a:t>github</a:t>
            </a:r>
            <a:r>
              <a:rPr lang="en-US" b="1" dirty="0" smtClean="0"/>
              <a:t> yang </a:t>
            </a:r>
            <a:r>
              <a:rPr lang="en-US" b="1" dirty="0" err="1" smtClean="0"/>
              <a:t>menunjukan</a:t>
            </a:r>
            <a:r>
              <a:rPr lang="en-US" b="1" dirty="0" smtClean="0"/>
              <a:t> </a:t>
            </a:r>
            <a:r>
              <a:rPr lang="en-US" b="1" dirty="0" err="1" smtClean="0"/>
              <a:t>bahwa</a:t>
            </a:r>
            <a:r>
              <a:rPr lang="en-US" b="1" dirty="0" smtClean="0"/>
              <a:t> tile 2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kemungkinan</a:t>
            </a:r>
            <a:r>
              <a:rPr lang="en-US" b="1" dirty="0" smtClean="0"/>
              <a:t> 90%, </a:t>
            </a:r>
            <a:r>
              <a:rPr lang="en-US" b="1" dirty="0" err="1" smtClean="0"/>
              <a:t>dan</a:t>
            </a:r>
            <a:r>
              <a:rPr lang="en-US" b="1" dirty="0" smtClean="0"/>
              <a:t> tile 4 10%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https://www.linkedin.com/pulse/20140613201532-7790303-probability-of-4-in-a-new-tile-in-2048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5795" y="2557145"/>
            <a:ext cx="4594412" cy="11434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Chandra Agusdiyanto</a:t>
            </a:r>
          </a:p>
          <a:p>
            <a:pPr marL="0" indent="0">
              <a:buNone/>
            </a:pPr>
            <a:r>
              <a:rPr lang="en-US" dirty="0" smtClean="0"/>
              <a:t>1601228976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76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dennie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9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30" y="211965"/>
            <a:ext cx="10411217" cy="6495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3506" y="3184263"/>
            <a:ext cx="32595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buah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pohon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berubah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rumah</a:t>
            </a:r>
            <a:endParaRPr lang="en-US" sz="2500" b="1" dirty="0" smtClean="0">
              <a:solidFill>
                <a:schemeClr val="bg1"/>
              </a:solidFill>
            </a:endParaRPr>
          </a:p>
          <a:p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80686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7" y="355002"/>
            <a:ext cx="10851104" cy="6389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8814" y="2926579"/>
            <a:ext cx="27754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nisan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1 </a:t>
            </a:r>
            <a:r>
              <a:rPr lang="en-US" sz="2500" b="1" dirty="0" err="1" smtClean="0">
                <a:solidFill>
                  <a:schemeClr val="bg1"/>
                </a:solidFill>
              </a:rPr>
              <a:t>gereja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9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74" y="130628"/>
            <a:ext cx="10102818" cy="6430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5317" y="1710465"/>
            <a:ext cx="36468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sunstrike </a:t>
            </a:r>
            <a:r>
              <a:rPr lang="en-US" sz="2500" b="1" dirty="0" err="1" smtClean="0">
                <a:solidFill>
                  <a:schemeClr val="bg1"/>
                </a:solidFill>
              </a:rPr>
              <a:t>terbagi</a:t>
            </a:r>
            <a:r>
              <a:rPr lang="en-US" sz="2500" b="1" dirty="0" smtClean="0">
                <a:solidFill>
                  <a:schemeClr val="bg1"/>
                </a:solidFill>
              </a:rPr>
              <a:t> 2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mengenai</a:t>
            </a:r>
            <a:r>
              <a:rPr lang="en-US" sz="2500" b="1" dirty="0" smtClean="0">
                <a:solidFill>
                  <a:schemeClr val="bg1"/>
                </a:solidFill>
              </a:rPr>
              <a:t> 4 target </a:t>
            </a:r>
            <a:r>
              <a:rPr lang="en-US" sz="2500" b="1" dirty="0" err="1" smtClean="0">
                <a:solidFill>
                  <a:schemeClr val="bg1"/>
                </a:solidFill>
              </a:rPr>
              <a:t>sekaligus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89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4" y="228600"/>
            <a:ext cx="11195088" cy="6348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3200" y="1638300"/>
            <a:ext cx="3517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Neither strike </a:t>
            </a:r>
            <a:r>
              <a:rPr lang="en-US" sz="2500" b="1" dirty="0" err="1" smtClean="0">
                <a:solidFill>
                  <a:schemeClr val="bg1"/>
                </a:solidFill>
              </a:rPr>
              <a:t>bertambah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memiliki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aghanim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sceptre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715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215900"/>
            <a:ext cx="11543358" cy="6345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8041" y="431800"/>
            <a:ext cx="8051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dan</a:t>
            </a:r>
            <a:r>
              <a:rPr lang="en-US" sz="2500" b="1" dirty="0" smtClean="0">
                <a:solidFill>
                  <a:schemeClr val="bg1"/>
                </a:solidFill>
              </a:rPr>
              <a:t> level staff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support </a:t>
            </a:r>
            <a:r>
              <a:rPr lang="en-US" sz="2500" b="1" dirty="0" err="1" smtClean="0">
                <a:solidFill>
                  <a:schemeClr val="bg1"/>
                </a:solidFill>
              </a:rPr>
              <a:t>mempengaruhi</a:t>
            </a:r>
            <a:r>
              <a:rPr lang="en-US" sz="2500" b="1" dirty="0" smtClean="0">
                <a:solidFill>
                  <a:schemeClr val="bg1"/>
                </a:solidFill>
              </a:rPr>
              <a:t> level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R&amp;D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52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9550"/>
            <a:ext cx="11791950" cy="664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171" y="377371"/>
            <a:ext cx="10929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GMP yang </a:t>
            </a:r>
            <a:r>
              <a:rPr lang="en-US" sz="2500" b="1" dirty="0" err="1" smtClean="0">
                <a:solidFill>
                  <a:schemeClr val="bg1"/>
                </a:solidFill>
              </a:rPr>
              <a:t>harus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dibayar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gagal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menjalani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sama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dengan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deployment cost ( </a:t>
            </a:r>
            <a:r>
              <a:rPr lang="en-US" sz="2500" b="1" dirty="0" err="1" smtClean="0">
                <a:solidFill>
                  <a:schemeClr val="bg1"/>
                </a:solidFill>
              </a:rPr>
              <a:t>biaya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memulai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)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26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306"/>
            <a:ext cx="10515600" cy="574665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7" y="1260775"/>
            <a:ext cx="10679392" cy="49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71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3336"/>
            <a:ext cx="10515600" cy="57036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66743"/>
            <a:ext cx="116871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1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4852"/>
            <a:ext cx="10515600" cy="56821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2" y="1159698"/>
            <a:ext cx="10832538" cy="50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9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False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2" y="1250746"/>
            <a:ext cx="10787848" cy="51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655" y="1631091"/>
            <a:ext cx="11788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senjata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melaluli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LUK,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“Weapon Refine”(</a:t>
            </a:r>
            <a:r>
              <a:rPr lang="en-US" sz="3200" dirty="0" err="1" smtClean="0">
                <a:solidFill>
                  <a:srgbClr val="FFFF00"/>
                </a:solidFill>
              </a:rPr>
              <a:t>whitesmit</a:t>
            </a:r>
            <a:r>
              <a:rPr lang="en-US" sz="3200" dirty="0" smtClean="0">
                <a:solidFill>
                  <a:srgbClr val="FFFF00"/>
                </a:solidFill>
              </a:rPr>
              <a:t>) </a:t>
            </a:r>
            <a:r>
              <a:rPr lang="en-US" sz="3200" dirty="0" err="1" smtClean="0">
                <a:solidFill>
                  <a:srgbClr val="FFFF00"/>
                </a:solidFill>
              </a:rPr>
              <a:t>tetap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D</a:t>
            </a:r>
            <a:r>
              <a:rPr lang="en-US" sz="3200" dirty="0" err="1" smtClean="0">
                <a:solidFill>
                  <a:srgbClr val="FFFF00"/>
                </a:solidFill>
              </a:rPr>
              <a:t>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L</a:t>
            </a:r>
            <a:r>
              <a:rPr lang="en-US" sz="3200" dirty="0" err="1" smtClean="0">
                <a:solidFill>
                  <a:srgbClr val="FFFF00"/>
                </a:solidFill>
              </a:rPr>
              <a:t>uk</a:t>
            </a:r>
            <a:r>
              <a:rPr lang="en-US" sz="3200" dirty="0" smtClean="0">
                <a:solidFill>
                  <a:srgbClr val="FFFF00"/>
                </a:solidFill>
              </a:rPr>
              <a:t>? Dan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</a:t>
            </a:r>
            <a:r>
              <a:rPr lang="en-US" sz="3200" dirty="0" err="1" smtClean="0">
                <a:solidFill>
                  <a:srgbClr val="FFFF00"/>
                </a:solidFill>
              </a:rPr>
              <a:t>memiliki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presentasi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sukses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lebih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besar</a:t>
            </a:r>
            <a:r>
              <a:rPr lang="en-US" sz="3200" dirty="0" smtClean="0">
                <a:solidFill>
                  <a:srgbClr val="FFFF00"/>
                </a:solidFill>
              </a:rPr>
              <a:t> di </a:t>
            </a:r>
            <a:r>
              <a:rPr lang="en-US" sz="3200" dirty="0" err="1" smtClean="0">
                <a:solidFill>
                  <a:srgbClr val="FFFF00"/>
                </a:solidFill>
              </a:rPr>
              <a:t>bandingkan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dengan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player </a:t>
            </a:r>
            <a:r>
              <a:rPr lang="en-US" sz="3200" dirty="0" err="1" smtClean="0">
                <a:solidFill>
                  <a:srgbClr val="FFFF00"/>
                </a:solidFill>
              </a:rPr>
              <a:t>berada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pada</a:t>
            </a:r>
            <a:r>
              <a:rPr lang="en-US" sz="3200" dirty="0" smtClean="0">
                <a:solidFill>
                  <a:srgbClr val="FFFF00"/>
                </a:solidFill>
              </a:rPr>
              <a:t> level 50?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9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548"/>
            <a:ext cx="10515600" cy="57574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5. 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39095"/>
            <a:ext cx="8708819" cy="59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81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484094"/>
            <a:ext cx="9163050" cy="61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4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000"/>
            <a:ext cx="10515600" cy="5668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 &amp; 2 : </a:t>
            </a:r>
            <a:r>
              <a:rPr lang="en-US" dirty="0" smtClean="0">
                <a:hlinkClick r:id="rId2"/>
              </a:rPr>
              <a:t>https://en.wikipedia.org/wiki/Triple_Town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: </a:t>
            </a:r>
            <a:r>
              <a:rPr lang="en-US" dirty="0" smtClean="0">
                <a:hlinkClick r:id="rId3"/>
              </a:rPr>
              <a:t>http://dota2.gamepedia.com/Invoker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: </a:t>
            </a:r>
            <a:r>
              <a:rPr lang="en-US" dirty="0" smtClean="0">
                <a:hlinkClick r:id="rId4"/>
              </a:rPr>
              <a:t>http://dota2.gamepedia.com/Spirit_Breaker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 : </a:t>
            </a:r>
            <a:r>
              <a:rPr lang="en-US" dirty="0" smtClean="0">
                <a:hlinkClick r:id="rId5"/>
              </a:rPr>
              <a:t>http://www.gamefaqs.com/boards/718564-metal-gear-solid-v-the-phantom-pain/72444060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 : </a:t>
            </a:r>
            <a:r>
              <a:rPr lang="en-US" dirty="0" smtClean="0">
                <a:hlinkClick r:id="rId6"/>
              </a:rPr>
              <a:t>http://</a:t>
            </a:r>
            <a:r>
              <a:rPr lang="en-US" smtClean="0">
                <a:hlinkClick r:id="rId6"/>
              </a:rPr>
              <a:t>www.gosunoob.com/metal-gear-solid-5/mgsv-tips-tricks/</a:t>
            </a:r>
            <a:endParaRPr lang="en-US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884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7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67" y="724029"/>
            <a:ext cx="6724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7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645080" cy="7282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568" y="2331308"/>
            <a:ext cx="115938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err="1" smtClean="0">
                <a:solidFill>
                  <a:srgbClr val="FF0000"/>
                </a:solidFill>
              </a:rPr>
              <a:t>Apakah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menangkap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pokemon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memiliki</a:t>
            </a:r>
            <a:r>
              <a:rPr lang="en-US" sz="4200" dirty="0" smtClean="0">
                <a:solidFill>
                  <a:srgbClr val="FF0000"/>
                </a:solidFill>
              </a:rPr>
              <a:t> formula </a:t>
            </a:r>
            <a:r>
              <a:rPr lang="en-US" sz="4200" dirty="0" err="1" smtClean="0">
                <a:solidFill>
                  <a:srgbClr val="FF0000"/>
                </a:solidFill>
              </a:rPr>
              <a:t>atau</a:t>
            </a:r>
            <a:endParaRPr lang="en-US" sz="4200" dirty="0" smtClean="0">
              <a:solidFill>
                <a:srgbClr val="FF0000"/>
              </a:solidFill>
            </a:endParaRPr>
          </a:p>
          <a:p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hanya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mekanisme</a:t>
            </a:r>
            <a:r>
              <a:rPr lang="en-US" sz="4200" dirty="0" smtClean="0">
                <a:solidFill>
                  <a:srgbClr val="FF0000"/>
                </a:solidFill>
              </a:rPr>
              <a:t> random </a:t>
            </a:r>
            <a:r>
              <a:rPr lang="en-US" sz="4200" dirty="0" err="1" smtClean="0">
                <a:solidFill>
                  <a:srgbClr val="FF0000"/>
                </a:solidFill>
              </a:rPr>
              <a:t>biasa</a:t>
            </a:r>
            <a:r>
              <a:rPr lang="en-US" sz="4200" dirty="0" smtClean="0">
                <a:solidFill>
                  <a:srgbClr val="FF0000"/>
                </a:solidFill>
              </a:rPr>
              <a:t>?</a:t>
            </a:r>
            <a:endParaRPr lang="en-US" sz="4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0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" y="292700"/>
            <a:ext cx="4762500" cy="630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76" y="696179"/>
            <a:ext cx="6616216" cy="45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263" y="1771136"/>
            <a:ext cx="11178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</a:t>
            </a:r>
            <a:r>
              <a:rPr lang="en-US" sz="4200" dirty="0" err="1">
                <a:solidFill>
                  <a:schemeClr val="bg1"/>
                </a:solidFill>
              </a:rPr>
              <a:t>e</a:t>
            </a:r>
            <a:r>
              <a:rPr lang="en-US" sz="4200" dirty="0" err="1" smtClean="0">
                <a:solidFill>
                  <a:schemeClr val="bg1"/>
                </a:solidFill>
              </a:rPr>
              <a:t>berapa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artikel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menayakan</a:t>
            </a:r>
            <a:r>
              <a:rPr lang="en-US" sz="4200" dirty="0" smtClean="0">
                <a:solidFill>
                  <a:schemeClr val="bg1"/>
                </a:solidFill>
              </a:rPr>
              <a:t> game candy crush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 ,</a:t>
            </a:r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perhitugan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unsur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matematika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membuat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ini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??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6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82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006" y="4682331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http://www.dailymail.co.uk/sciencetech/article-2579306/Its-official-Candy-Crush-HARD-Study-reveals-game-belongs-group-complex-mathematical-problems.html</a:t>
            </a:r>
            <a:endParaRPr lang="en-US" dirty="0" smtClean="0"/>
          </a:p>
          <a:p>
            <a:r>
              <a:rPr lang="en-US" dirty="0" smtClean="0"/>
              <a:t>http://arxiv.org/abs/1403.1911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82" y="545757"/>
            <a:ext cx="30099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9676" y="4044778"/>
            <a:ext cx="6384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formula di </a:t>
            </a:r>
            <a:r>
              <a:rPr lang="en-US" sz="4200" dirty="0" err="1" smtClean="0">
                <a:solidFill>
                  <a:schemeClr val="bg1"/>
                </a:solidFill>
              </a:rPr>
              <a:t>atas</a:t>
            </a:r>
            <a:r>
              <a:rPr lang="en-US" sz="4200" dirty="0" smtClean="0">
                <a:solidFill>
                  <a:schemeClr val="bg1"/>
                </a:solidFill>
              </a:rPr>
              <a:t> di </a:t>
            </a:r>
            <a:r>
              <a:rPr lang="en-US" sz="4200" dirty="0" err="1" smtClean="0">
                <a:solidFill>
                  <a:schemeClr val="bg1"/>
                </a:solidFill>
              </a:rPr>
              <a:t>gunakan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unutk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gunbound</a:t>
            </a:r>
            <a:r>
              <a:rPr lang="en-US" sz="4200" dirty="0" smtClean="0"/>
              <a:t>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61265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317</Words>
  <Application>Microsoft Office PowerPoint</Application>
  <PresentationFormat>Widescreen</PresentationFormat>
  <Paragraphs>47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Tugas</vt:lpstr>
      <vt:lpstr>dennie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Alfred Handoko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</dc:title>
  <dc:creator>Alfred Handoko</dc:creator>
  <cp:lastModifiedBy>CHANDRA AGUSDIYANTO</cp:lastModifiedBy>
  <cp:revision>10</cp:revision>
  <dcterms:created xsi:type="dcterms:W3CDTF">2015-10-07T12:08:32Z</dcterms:created>
  <dcterms:modified xsi:type="dcterms:W3CDTF">2015-10-07T14:08:25Z</dcterms:modified>
</cp:coreProperties>
</file>